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6" autoAdjust="0"/>
    <p:restoredTop sz="94660"/>
  </p:normalViewPr>
  <p:slideViewPr>
    <p:cSldViewPr snapToGrid="0">
      <p:cViewPr varScale="1">
        <p:scale>
          <a:sx n="46" d="100"/>
          <a:sy n="46" d="100"/>
        </p:scale>
        <p:origin x="6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1B41A-1C66-4569-A05E-C1B15C80F3F9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B18F-7A57-4D0D-934D-54F9C735D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69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1B41A-1C66-4569-A05E-C1B15C80F3F9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B18F-7A57-4D0D-934D-54F9C735D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62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1B41A-1C66-4569-A05E-C1B15C80F3F9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B18F-7A57-4D0D-934D-54F9C735D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62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1B41A-1C66-4569-A05E-C1B15C80F3F9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B18F-7A57-4D0D-934D-54F9C735D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14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1B41A-1C66-4569-A05E-C1B15C80F3F9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B18F-7A57-4D0D-934D-54F9C735D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9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1B41A-1C66-4569-A05E-C1B15C80F3F9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B18F-7A57-4D0D-934D-54F9C735D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03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1B41A-1C66-4569-A05E-C1B15C80F3F9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B18F-7A57-4D0D-934D-54F9C735D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239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1B41A-1C66-4569-A05E-C1B15C80F3F9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B18F-7A57-4D0D-934D-54F9C735D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9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1B41A-1C66-4569-A05E-C1B15C80F3F9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B18F-7A57-4D0D-934D-54F9C735D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151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1B41A-1C66-4569-A05E-C1B15C80F3F9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B18F-7A57-4D0D-934D-54F9C735D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89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1B41A-1C66-4569-A05E-C1B15C80F3F9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B18F-7A57-4D0D-934D-54F9C735D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1B41A-1C66-4569-A05E-C1B15C80F3F9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4B18F-7A57-4D0D-934D-54F9C735D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41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mind.com/join/8efd7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mind.com/join/28b9hg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REMIND 101 </a:t>
            </a:r>
            <a:br>
              <a:rPr lang="en-US" dirty="0" smtClean="0"/>
            </a:br>
            <a:r>
              <a:rPr lang="en-US" dirty="0" smtClean="0"/>
              <a:t>Sign Up Instructions for 8</a:t>
            </a:r>
            <a:r>
              <a:rPr lang="en-US" baseline="30000" dirty="0" smtClean="0"/>
              <a:t>th</a:t>
            </a:r>
            <a:r>
              <a:rPr lang="en-US" dirty="0" smtClean="0"/>
              <a:t> &amp; 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STETKA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705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382" y="365125"/>
            <a:ext cx="11104418" cy="1325563"/>
          </a:xfrm>
        </p:spPr>
        <p:txBody>
          <a:bodyPr/>
          <a:lstStyle/>
          <a:p>
            <a:r>
              <a:rPr lang="en-US" dirty="0" smtClean="0"/>
              <a:t>English 10 – Remind 101 Sign Up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Enter this number: 81010</a:t>
            </a:r>
          </a:p>
          <a:p>
            <a:pPr marL="0" indent="0">
              <a:buNone/>
            </a:pPr>
            <a:r>
              <a:rPr lang="en-US" dirty="0" smtClean="0"/>
              <a:t>Text this message: @8efd73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OR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Go to this link: </a:t>
            </a:r>
            <a:r>
              <a:rPr lang="en-US" dirty="0" smtClean="0">
                <a:hlinkClick r:id="rId2"/>
              </a:rPr>
              <a:t>https://www.remind.com/join/8efd73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Type in name &amp; phone number.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38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73" y="365125"/>
            <a:ext cx="12046527" cy="1325563"/>
          </a:xfrm>
        </p:spPr>
        <p:txBody>
          <a:bodyPr/>
          <a:lstStyle/>
          <a:p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Language Arts – Remind 101 Sign Up Instructions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Enter this number: 81010 </a:t>
            </a:r>
          </a:p>
          <a:p>
            <a:pPr marL="0" indent="0">
              <a:buNone/>
            </a:pPr>
            <a:r>
              <a:rPr lang="en-US" dirty="0" smtClean="0"/>
              <a:t>Text this message: @28b9hg2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OR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Go to this link</a:t>
            </a:r>
            <a:r>
              <a:rPr lang="en-US" smtClean="0"/>
              <a:t>: </a:t>
            </a:r>
            <a:r>
              <a:rPr lang="en-US" smtClean="0">
                <a:hlinkClick r:id="rId2"/>
              </a:rPr>
              <a:t>https://www.remind.com/join/28b9hg2</a:t>
            </a:r>
            <a:r>
              <a:rPr lang="en-US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Type in name &amp; phone number.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377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74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REMIND 101  Sign Up Instructions for 8th &amp; 10</vt:lpstr>
      <vt:lpstr>English 10 – Remind 101 Sign Up Instructions</vt:lpstr>
      <vt:lpstr>8th Language Arts – Remind 101 Sign Up Instructions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REMIND 101  Sign Up Instructions for 8th &amp; 10</dc:title>
  <dc:creator>Stetka, Meghan</dc:creator>
  <cp:lastModifiedBy>Stetka, Meghan</cp:lastModifiedBy>
  <cp:revision>2</cp:revision>
  <dcterms:created xsi:type="dcterms:W3CDTF">2019-07-23T18:35:32Z</dcterms:created>
  <dcterms:modified xsi:type="dcterms:W3CDTF">2019-07-23T22:21:01Z</dcterms:modified>
</cp:coreProperties>
</file>